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99CC"/>
    <a:srgbClr val="FFFF99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89076" autoAdjust="0"/>
  </p:normalViewPr>
  <p:slideViewPr>
    <p:cSldViewPr>
      <p:cViewPr varScale="1">
        <p:scale>
          <a:sx n="159" d="100"/>
          <a:sy n="159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326"/>
    </p:cViewPr>
  </p:sorterViewPr>
  <p:notesViewPr>
    <p:cSldViewPr>
      <p:cViewPr>
        <p:scale>
          <a:sx n="100" d="100"/>
          <a:sy n="100" d="100"/>
        </p:scale>
        <p:origin x="-1506" y="49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276FE357-7B1C-4BCD-B669-C23B6EA1BC52}" type="datetime7">
              <a:rPr lang="en-US" smtClean="0"/>
              <a:pPr/>
              <a:t>5-13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0577AAAE-EFD1-46CE-9D9A-483923843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23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27E999F8-6EC8-4AEC-8F87-8F228D511C06}" type="datetime7">
              <a:rPr lang="en-US" smtClean="0"/>
              <a:pPr/>
              <a:t>5-13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038FE3A6-A945-4FF6-AA32-24C96799F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4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Statistics, Sampling, and Indexing to </a:t>
            </a:r>
            <a:br>
              <a:rPr lang="en-US" dirty="0" smtClean="0"/>
            </a:br>
            <a:r>
              <a:rPr lang="en-US" dirty="0" smtClean="0"/>
              <a:t>Quantitatively Scale Massive Scientific Data</a:t>
            </a:r>
            <a:endParaRPr lang="en-US" dirty="0"/>
          </a:p>
        </p:txBody>
      </p:sp>
      <p:pic>
        <p:nvPicPr>
          <p:cNvPr id="5" name="Content Placeholder 3" descr="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r="8629"/>
          <a:stretch>
            <a:fillRect/>
          </a:stretch>
        </p:blipFill>
        <p:spPr bwMode="auto">
          <a:xfrm>
            <a:off x="7772400" y="6162143"/>
            <a:ext cx="1095375" cy="68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2425" y="866775"/>
            <a:ext cx="4219575" cy="525938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Science Problem: </a:t>
            </a:r>
            <a:r>
              <a:rPr lang="en-US" sz="1600" b="0" dirty="0" smtClean="0"/>
              <a:t>Climate and cosmological analysis and exploration via queries on their massive data sets may still result in a massive amount of data for the scientist to comb through and/or transfer.</a:t>
            </a:r>
          </a:p>
          <a:p>
            <a:pPr marL="0" indent="0">
              <a:buNone/>
            </a:pPr>
            <a:r>
              <a:rPr lang="en-US" sz="1600" dirty="0" smtClean="0"/>
              <a:t>Technical Solution: </a:t>
            </a:r>
            <a:r>
              <a:rPr lang="en-US" sz="1600" b="0" dirty="0" smtClean="0"/>
              <a:t>Combine bitmap indexing with stratified random sampling (stratified by bins, random within bins) with </a:t>
            </a:r>
            <a:r>
              <a:rPr lang="en-US" sz="1600" b="0" dirty="0" err="1" smtClean="0"/>
              <a:t>precalculated</a:t>
            </a:r>
            <a:r>
              <a:rPr lang="en-US" sz="1600" b="0" dirty="0" smtClean="0"/>
              <a:t> errors to quickly and quantitatively </a:t>
            </a:r>
            <a:r>
              <a:rPr lang="en-US" sz="1600" b="0" smtClean="0"/>
              <a:t>scale data.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600" dirty="0" smtClean="0"/>
              <a:t>Science Impact: </a:t>
            </a:r>
            <a:r>
              <a:rPr lang="en-US" sz="1600" b="0" dirty="0" smtClean="0"/>
              <a:t>Climate and cosmological </a:t>
            </a:r>
            <a:r>
              <a:rPr lang="en-US" sz="1600" b="0" dirty="0"/>
              <a:t>s</a:t>
            </a:r>
            <a:r>
              <a:rPr lang="en-US" sz="1600" b="0" dirty="0" smtClean="0"/>
              <a:t>cientists are able to interactively and automatically scale data queries down to smaller samples with automatic error estimates, accelerating their scientific analysis workflow.</a:t>
            </a:r>
          </a:p>
          <a:p>
            <a:pPr marL="0" indent="0">
              <a:buNone/>
            </a:pPr>
            <a:r>
              <a:rPr lang="en-US" sz="1600" dirty="0" smtClean="0"/>
              <a:t>Su, </a:t>
            </a:r>
            <a:r>
              <a:rPr lang="en-US" sz="1600" dirty="0" err="1" smtClean="0"/>
              <a:t>Agrawal</a:t>
            </a:r>
            <a:r>
              <a:rPr lang="en-US" sz="1600" dirty="0" smtClean="0"/>
              <a:t>, Woodring, Myers, </a:t>
            </a:r>
            <a:r>
              <a:rPr lang="en-US" sz="1600" dirty="0" err="1" smtClean="0"/>
              <a:t>Wendelberger</a:t>
            </a:r>
            <a:r>
              <a:rPr lang="en-US" sz="1600" dirty="0" smtClean="0"/>
              <a:t>, and Ahrens. </a:t>
            </a:r>
            <a:r>
              <a:rPr lang="en-US" sz="1600" dirty="0"/>
              <a:t>“</a:t>
            </a:r>
            <a:r>
              <a:rPr lang="en-US" sz="1600" i="1" dirty="0"/>
              <a:t>Taming Massive Distributed Datasets: Data </a:t>
            </a:r>
            <a:r>
              <a:rPr lang="en-US" sz="1600" i="1" dirty="0" smtClean="0"/>
              <a:t>Sampling Using </a:t>
            </a:r>
            <a:r>
              <a:rPr lang="en-US" sz="1600" i="1" dirty="0"/>
              <a:t>Bitmap </a:t>
            </a:r>
            <a:r>
              <a:rPr lang="en-US" sz="1600" i="1" dirty="0" smtClean="0"/>
              <a:t>Indices.</a:t>
            </a:r>
            <a:r>
              <a:rPr lang="en-US" sz="1600" dirty="0" smtClean="0"/>
              <a:t>” To appear in HPDC 2013.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914400"/>
            <a:ext cx="2076267" cy="1447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514600"/>
            <a:ext cx="2133600" cy="15871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2514600"/>
            <a:ext cx="2198928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8936" y="914401"/>
            <a:ext cx="1972664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5800" y="4267200"/>
            <a:ext cx="2362200" cy="17511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73443" y="4267200"/>
            <a:ext cx="2194357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531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136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Combining Statistics, Sampling, and Indexing to  Quantitatively Scale Massive Scientific Data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Multi-scale Simulation of Internal Combustion Engines A new initiative to develop the science base for computational design of advanced engines</dc:title>
  <dc:creator>Ben Brown</dc:creator>
  <cp:lastModifiedBy>Curt Canada</cp:lastModifiedBy>
  <cp:revision>512</cp:revision>
  <dcterms:created xsi:type="dcterms:W3CDTF">2010-02-05T18:57:20Z</dcterms:created>
  <dcterms:modified xsi:type="dcterms:W3CDTF">2013-05-31T20:42:20Z</dcterms:modified>
</cp:coreProperties>
</file>