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99CC"/>
    <a:srgbClr val="FFFF99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89076" autoAdjust="0"/>
  </p:normalViewPr>
  <p:slideViewPr>
    <p:cSldViewPr>
      <p:cViewPr varScale="1">
        <p:scale>
          <a:sx n="172" d="100"/>
          <a:sy n="172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326"/>
    </p:cViewPr>
  </p:sorterViewPr>
  <p:notesViewPr>
    <p:cSldViewPr>
      <p:cViewPr>
        <p:scale>
          <a:sx n="100" d="100"/>
          <a:sy n="100" d="100"/>
        </p:scale>
        <p:origin x="-1506" y="49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6FE357-7B1C-4BCD-B669-C23B6EA1BC52}" type="datetime7">
              <a:rPr lang="en-US" smtClean="0"/>
              <a:pPr/>
              <a:t>5-13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577AAAE-EFD1-46CE-9D9A-483923843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23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27E999F8-6EC8-4AEC-8F87-8F228D511C06}" type="datetime7">
              <a:rPr lang="en-US" smtClean="0"/>
              <a:pPr/>
              <a:t>5-13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038FE3A6-A945-4FF6-AA32-24C96799F7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4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AD86A7-DF98-4833-9A9E-353DA9F97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5" y="866775"/>
            <a:ext cx="4219575" cy="525938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Science Problem: </a:t>
            </a:r>
            <a:r>
              <a:rPr lang="en-US" sz="1600" b="0" dirty="0" smtClean="0"/>
              <a:t>Storage and I/O have not kept up with climate and cosmological simulation capacity to generate data. Data </a:t>
            </a:r>
            <a:r>
              <a:rPr lang="en-US" sz="1600" dirty="0" smtClean="0"/>
              <a:t>must</a:t>
            </a:r>
            <a:r>
              <a:rPr lang="en-US" sz="1600" b="0" dirty="0" smtClean="0"/>
              <a:t> be reduced, </a:t>
            </a:r>
            <a:r>
              <a:rPr lang="en-US" sz="1600" b="0" smtClean="0"/>
              <a:t>but </a:t>
            </a:r>
            <a:r>
              <a:rPr lang="en-US" sz="1600" b="0" i="1" smtClean="0"/>
              <a:t>what </a:t>
            </a:r>
            <a:r>
              <a:rPr lang="en-US" sz="1600" b="0" i="1" dirty="0" smtClean="0"/>
              <a:t>has been lost in the process of reduction</a:t>
            </a:r>
            <a:r>
              <a:rPr lang="en-US" sz="1600" b="0" dirty="0" smtClean="0"/>
              <a:t>?</a:t>
            </a:r>
          </a:p>
          <a:p>
            <a:pPr marL="0" indent="0">
              <a:buNone/>
            </a:pPr>
            <a:r>
              <a:rPr lang="en-US" sz="1600" dirty="0" smtClean="0"/>
              <a:t>Technical Solution: </a:t>
            </a:r>
            <a:r>
              <a:rPr lang="en-US" sz="1600" b="0" dirty="0" smtClean="0"/>
              <a:t>After every reducing transformation (</a:t>
            </a:r>
            <a:r>
              <a:rPr lang="en-US" sz="1600" dirty="0" smtClean="0"/>
              <a:t>T</a:t>
            </a:r>
            <a:r>
              <a:rPr lang="en-US" sz="1600" b="0" dirty="0" smtClean="0"/>
              <a:t>), assess and record the residuals/errors via compact measures (</a:t>
            </a:r>
            <a:r>
              <a:rPr lang="en-US" sz="1600" dirty="0" smtClean="0"/>
              <a:t>M</a:t>
            </a:r>
            <a:r>
              <a:rPr lang="en-US" sz="1600" b="0" dirty="0" smtClean="0"/>
              <a:t>) comparing reduced (</a:t>
            </a:r>
            <a:r>
              <a:rPr lang="en-US" sz="1600" dirty="0" smtClean="0"/>
              <a:t>a</a:t>
            </a:r>
            <a:r>
              <a:rPr lang="en-US" sz="1600" b="0" dirty="0" smtClean="0"/>
              <a:t>) to “original” data (</a:t>
            </a:r>
            <a:r>
              <a:rPr lang="en-US" sz="1600" dirty="0" smtClean="0"/>
              <a:t>A</a:t>
            </a:r>
            <a:r>
              <a:rPr lang="en-US" sz="1600" b="0" dirty="0" smtClean="0"/>
              <a:t>) by reconstructed data (</a:t>
            </a:r>
            <a:r>
              <a:rPr lang="en-US" sz="1600" dirty="0" smtClean="0"/>
              <a:t>B</a:t>
            </a:r>
            <a:r>
              <a:rPr lang="en-US" sz="1600" b="0" dirty="0" smtClean="0"/>
              <a:t>).</a:t>
            </a:r>
          </a:p>
          <a:p>
            <a:pPr marL="0" indent="0">
              <a:buNone/>
            </a:pPr>
            <a:r>
              <a:rPr lang="en-US" sz="1600" dirty="0" smtClean="0"/>
              <a:t>Science Impact: </a:t>
            </a:r>
            <a:r>
              <a:rPr lang="en-US" sz="1600" b="0" dirty="0" smtClean="0"/>
              <a:t>Measuring the data uncertainty via a </a:t>
            </a:r>
            <a:r>
              <a:rPr lang="en-US" sz="1600" b="0" i="1" dirty="0" smtClean="0"/>
              <a:t>quantitative quality provenance </a:t>
            </a:r>
            <a:r>
              <a:rPr lang="en-US" sz="1600" b="0" dirty="0" smtClean="0"/>
              <a:t>shows that climate and cosmological scientists are able to use reduced data for scientific analysis.</a:t>
            </a:r>
          </a:p>
          <a:p>
            <a:pPr marL="0" indent="0">
              <a:buNone/>
            </a:pPr>
            <a:r>
              <a:rPr lang="en-US" sz="1600" dirty="0" smtClean="0"/>
              <a:t>Woodring, </a:t>
            </a:r>
            <a:r>
              <a:rPr lang="en-US" sz="1600" dirty="0" err="1" smtClean="0"/>
              <a:t>Shafii</a:t>
            </a:r>
            <a:r>
              <a:rPr lang="en-US" sz="1600" dirty="0" smtClean="0"/>
              <a:t>, </a:t>
            </a:r>
            <a:r>
              <a:rPr lang="en-US" sz="1600" dirty="0" err="1" smtClean="0"/>
              <a:t>Biswas</a:t>
            </a:r>
            <a:r>
              <a:rPr lang="en-US" sz="1600" dirty="0" smtClean="0"/>
              <a:t>, Myers, </a:t>
            </a:r>
            <a:r>
              <a:rPr lang="en-US" sz="1600" dirty="0" err="1" smtClean="0"/>
              <a:t>Wendelberger</a:t>
            </a:r>
            <a:r>
              <a:rPr lang="en-US" sz="1600" dirty="0" smtClean="0"/>
              <a:t>, </a:t>
            </a:r>
            <a:r>
              <a:rPr lang="en-US" sz="1600" dirty="0" err="1" smtClean="0"/>
              <a:t>Hamann</a:t>
            </a:r>
            <a:r>
              <a:rPr lang="en-US" sz="1600" dirty="0" smtClean="0"/>
              <a:t>, and </a:t>
            </a:r>
            <a:r>
              <a:rPr lang="en-US" sz="1600" dirty="0" err="1" smtClean="0"/>
              <a:t>Shen</a:t>
            </a:r>
            <a:r>
              <a:rPr lang="en-US" sz="1600" dirty="0"/>
              <a:t>. “Metrics and Workflow for Quantifying the Quality of </a:t>
            </a:r>
            <a:r>
              <a:rPr lang="en-US" sz="1600" dirty="0" smtClean="0"/>
              <a:t>Reduction Transformations </a:t>
            </a:r>
            <a:r>
              <a:rPr lang="en-US" sz="1600" dirty="0"/>
              <a:t>on Large-Scale, Scientific Scalar </a:t>
            </a:r>
            <a:r>
              <a:rPr lang="en-US" sz="1600" dirty="0" smtClean="0"/>
              <a:t>Data.” Submitted to LDAV 2013.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Metrics and Workflow for Quantifying the Quality of Reduction</a:t>
            </a:r>
            <a:br>
              <a:rPr lang="en-US" dirty="0"/>
            </a:br>
            <a:r>
              <a:rPr lang="en-US" dirty="0"/>
              <a:t>Transformations on Large-Scale, Scientific Scalar Data</a:t>
            </a:r>
          </a:p>
        </p:txBody>
      </p:sp>
      <p:pic>
        <p:nvPicPr>
          <p:cNvPr id="4" name="Content Placeholder 3" descr="log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29" r="8629"/>
          <a:stretch>
            <a:fillRect/>
          </a:stretch>
        </p:blipFill>
        <p:spPr bwMode="auto">
          <a:xfrm>
            <a:off x="7772400" y="6162143"/>
            <a:ext cx="1095375" cy="68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838201"/>
            <a:ext cx="3075598" cy="1676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2543718"/>
            <a:ext cx="3352800" cy="1723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419600"/>
            <a:ext cx="2282157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00" y="4419600"/>
            <a:ext cx="2271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531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3801</TotalTime>
  <Words>160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Metrics and Workflow for Quantifying the Quality of Reduction Transformations on Large-Scale, Scientific Scalar Data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Multi-scale Simulation of Internal Combustion Engines A new initiative to develop the science base for computational design of advanced engines</dc:title>
  <dc:creator>Ben Brown</dc:creator>
  <cp:lastModifiedBy>Curt Canada</cp:lastModifiedBy>
  <cp:revision>501</cp:revision>
  <dcterms:created xsi:type="dcterms:W3CDTF">2010-02-05T18:57:20Z</dcterms:created>
  <dcterms:modified xsi:type="dcterms:W3CDTF">2013-05-31T20:41:43Z</dcterms:modified>
</cp:coreProperties>
</file>